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snapVertSplitter="1" vertBarState="minimized" horzBarState="maximized">
    <p:restoredLeft sz="15620"/>
    <p:restoredTop sz="94660"/>
  </p:normalViewPr>
  <p:slideViewPr>
    <p:cSldViewPr>
      <p:cViewPr>
        <p:scale>
          <a:sx n="80" d="100"/>
          <a:sy n="80" d="100"/>
        </p:scale>
        <p:origin x="-2213" y="-1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08.09.2025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08.09.2025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08.09.2025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08.09.2025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08.09.2025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08.09.2025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08.09.2025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08.09.2025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08.09.2025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08.09.2025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08.09.2025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08.09.2025</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Picture background"/>
          <p:cNvPicPr>
            <a:picLocks noChangeAspect="1" noChangeArrowheads="1"/>
          </p:cNvPicPr>
          <p:nvPr/>
        </p:nvPicPr>
        <p:blipFill>
          <a:blip r:embed="rId2"/>
          <a:srcRect/>
          <a:stretch>
            <a:fillRect/>
          </a:stretch>
        </p:blipFill>
        <p:spPr bwMode="auto">
          <a:xfrm>
            <a:off x="0" y="0"/>
            <a:ext cx="9144026" cy="6858000"/>
          </a:xfrm>
          <a:prstGeom prst="rect">
            <a:avLst/>
          </a:prstGeom>
          <a:noFill/>
        </p:spPr>
      </p:pic>
      <p:sp>
        <p:nvSpPr>
          <p:cNvPr id="3" name="Скругленный прямоугольник 2"/>
          <p:cNvSpPr/>
          <p:nvPr/>
        </p:nvSpPr>
        <p:spPr>
          <a:xfrm>
            <a:off x="857224" y="214290"/>
            <a:ext cx="7500990" cy="1357322"/>
          </a:xfrm>
          <a:prstGeom prst="round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000" dirty="0" smtClean="0">
                <a:solidFill>
                  <a:srgbClr val="FF0000"/>
                </a:solidFill>
                <a:latin typeface="Times New Roman" pitchFamily="18" charset="0"/>
                <a:cs typeface="Times New Roman" pitchFamily="18" charset="0"/>
              </a:rPr>
              <a:t>“Айбөбек” бөбекжай-бақшасы” КМҚК мектепке дейінгі мекемеге балалары келмейтін ата-аналарға арналған </a:t>
            </a:r>
          </a:p>
          <a:p>
            <a:pPr algn="ctr"/>
            <a:r>
              <a:rPr lang="kk-KZ" sz="2000" dirty="0" smtClean="0">
                <a:solidFill>
                  <a:srgbClr val="FF0000"/>
                </a:solidFill>
                <a:latin typeface="Times New Roman" pitchFamily="18" charset="0"/>
                <a:cs typeface="Times New Roman" pitchFamily="18" charset="0"/>
              </a:rPr>
              <a:t>Консультациялық кеңес пункті жұмысы жасалуда</a:t>
            </a:r>
            <a:endParaRPr lang="ru-RU" sz="2000" dirty="0">
              <a:solidFill>
                <a:srgbClr val="FF0000"/>
              </a:solidFill>
              <a:latin typeface="Times New Roman" pitchFamily="18" charset="0"/>
              <a:cs typeface="Times New Roman" pitchFamily="18" charset="0"/>
            </a:endParaRPr>
          </a:p>
        </p:txBody>
      </p:sp>
      <p:sp>
        <p:nvSpPr>
          <p:cNvPr id="4" name="Скругленный прямоугольник 3"/>
          <p:cNvSpPr/>
          <p:nvPr/>
        </p:nvSpPr>
        <p:spPr>
          <a:xfrm>
            <a:off x="785786" y="1857364"/>
            <a:ext cx="3357586" cy="4286280"/>
          </a:xfrm>
          <a:prstGeom prst="round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smtClean="0">
                <a:solidFill>
                  <a:srgbClr val="002060"/>
                </a:solidFill>
                <a:latin typeface="Times New Roman" pitchFamily="18" charset="0"/>
                <a:cs typeface="Times New Roman" pitchFamily="18" charset="0"/>
              </a:rPr>
              <a:t>! Егер Сіздің балаңыз балабақшаға келмейді, сізде баланы тәрбиелеу мен оқытуға, баланы дамытуға, баланың денсаулығын нығайтуға қажетті сұрақтар туындаған жағдайда, сіз балабақша меңгерушісінен, әдіскерден, психологтан, медбикеден, бақшаның консультациялық пунктінен кеңестер мен практикалық көмек алуыңызға болады </a:t>
            </a:r>
            <a:endParaRPr lang="ru-RU" dirty="0">
              <a:solidFill>
                <a:srgbClr val="002060"/>
              </a:solidFill>
              <a:latin typeface="Times New Roman" pitchFamily="18" charset="0"/>
              <a:cs typeface="Times New Roman" pitchFamily="18" charset="0"/>
            </a:endParaRPr>
          </a:p>
        </p:txBody>
      </p:sp>
      <p:sp>
        <p:nvSpPr>
          <p:cNvPr id="5" name="Овальная выноска 4"/>
          <p:cNvSpPr/>
          <p:nvPr/>
        </p:nvSpPr>
        <p:spPr>
          <a:xfrm>
            <a:off x="6643702" y="2643182"/>
            <a:ext cx="2214578" cy="1643074"/>
          </a:xfrm>
          <a:prstGeom prst="wedgeEllipseCallout">
            <a:avLst/>
          </a:prstGeom>
          <a:solidFill>
            <a:schemeClr val="bg1"/>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3200" b="1" i="1" dirty="0" smtClean="0">
                <a:solidFill>
                  <a:srgbClr val="002060"/>
                </a:solidFill>
                <a:latin typeface="Times New Roman" pitchFamily="18" charset="0"/>
                <a:cs typeface="Times New Roman" pitchFamily="18" charset="0"/>
              </a:rPr>
              <a:t>2-50-05</a:t>
            </a:r>
            <a:endParaRPr lang="ru-RU" sz="3200" b="1" i="1" dirty="0">
              <a:solidFill>
                <a:srgbClr val="002060"/>
              </a:solidFill>
              <a:latin typeface="Times New Roman" pitchFamily="18" charset="0"/>
              <a:cs typeface="Times New Roman" pitchFamily="18" charset="0"/>
            </a:endParaRPr>
          </a:p>
        </p:txBody>
      </p:sp>
      <p:pic>
        <p:nvPicPr>
          <p:cNvPr id="1030" name="Picture 6" descr="Picture background"/>
          <p:cNvPicPr>
            <a:picLocks noChangeAspect="1" noChangeArrowheads="1"/>
          </p:cNvPicPr>
          <p:nvPr/>
        </p:nvPicPr>
        <p:blipFill>
          <a:blip r:embed="rId3" cstate="print"/>
          <a:srcRect/>
          <a:stretch>
            <a:fillRect/>
          </a:stretch>
        </p:blipFill>
        <p:spPr bwMode="auto">
          <a:xfrm rot="1210620" flipH="1">
            <a:off x="7519311" y="3809989"/>
            <a:ext cx="1169816" cy="1143008"/>
          </a:xfrm>
          <a:prstGeom prst="rect">
            <a:avLst/>
          </a:prstGeom>
          <a:noFill/>
        </p:spPr>
      </p:pic>
      <p:sp>
        <p:nvSpPr>
          <p:cNvPr id="8" name="Скругленный прямоугольник 7"/>
          <p:cNvSpPr/>
          <p:nvPr/>
        </p:nvSpPr>
        <p:spPr>
          <a:xfrm>
            <a:off x="4214810" y="2928934"/>
            <a:ext cx="2714644" cy="857256"/>
          </a:xfrm>
          <a:prstGeom prst="roundRect">
            <a:avLst/>
          </a:prstGeom>
          <a:solidFill>
            <a:schemeClr val="bg1"/>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1000" b="1" dirty="0" smtClean="0">
                <a:solidFill>
                  <a:srgbClr val="FF0000"/>
                </a:solidFill>
                <a:latin typeface="Times New Roman" pitchFamily="18" charset="0"/>
                <a:cs typeface="Times New Roman" pitchFamily="18" charset="0"/>
              </a:rPr>
              <a:t>КОНСУЛЬТАЦИЯ АЛУҒА МЫНА ТЕЛЕФОН НӨМЕРІМЕН ЖАЗЫЛУҒА БОЛАДЫ</a:t>
            </a:r>
            <a:endParaRPr lang="ru-RU" sz="1000" b="1" dirty="0">
              <a:solidFill>
                <a:srgbClr val="FF0000"/>
              </a:solidFill>
              <a:latin typeface="Times New Roman" pitchFamily="18" charset="0"/>
              <a:cs typeface="Times New Roman" pitchFamily="18" charset="0"/>
            </a:endParaRPr>
          </a:p>
        </p:txBody>
      </p:sp>
      <p:sp>
        <p:nvSpPr>
          <p:cNvPr id="9" name="Скругленный прямоугольник 8"/>
          <p:cNvSpPr/>
          <p:nvPr/>
        </p:nvSpPr>
        <p:spPr>
          <a:xfrm>
            <a:off x="5286380" y="5286388"/>
            <a:ext cx="3500462" cy="1214446"/>
          </a:xfrm>
          <a:prstGeom prst="roundRect">
            <a:avLst/>
          </a:prstGeom>
          <a:solidFill>
            <a:schemeClr val="bg1"/>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400" b="1" i="1" dirty="0" smtClean="0">
                <a:solidFill>
                  <a:srgbClr val="FF0000"/>
                </a:solidFill>
                <a:latin typeface="Times New Roman" pitchFamily="18" charset="0"/>
                <a:cs typeface="Times New Roman" pitchFamily="18" charset="0"/>
              </a:rPr>
              <a:t>Дүйсенбі </a:t>
            </a:r>
            <a:r>
              <a:rPr lang="kk-KZ" sz="2400" b="1" dirty="0" smtClean="0">
                <a:solidFill>
                  <a:srgbClr val="002060"/>
                </a:solidFill>
                <a:latin typeface="Times New Roman" pitchFamily="18" charset="0"/>
                <a:cs typeface="Times New Roman" pitchFamily="18" charset="0"/>
              </a:rPr>
              <a:t>9:00-14:00</a:t>
            </a:r>
          </a:p>
          <a:p>
            <a:pPr algn="ctr"/>
            <a:r>
              <a:rPr lang="kk-KZ" sz="2400" b="1" i="1" dirty="0" smtClean="0">
                <a:solidFill>
                  <a:srgbClr val="FF0000"/>
                </a:solidFill>
                <a:latin typeface="Times New Roman" pitchFamily="18" charset="0"/>
                <a:cs typeface="Times New Roman" pitchFamily="18" charset="0"/>
              </a:rPr>
              <a:t>Сәрсенбі</a:t>
            </a:r>
            <a:r>
              <a:rPr lang="kk-KZ" sz="2400" b="1" dirty="0" smtClean="0">
                <a:solidFill>
                  <a:srgbClr val="FF0000"/>
                </a:solidFill>
                <a:latin typeface="Times New Roman" pitchFamily="18" charset="0"/>
                <a:cs typeface="Times New Roman" pitchFamily="18" charset="0"/>
              </a:rPr>
              <a:t> </a:t>
            </a:r>
            <a:r>
              <a:rPr lang="kk-KZ" sz="2400" b="1" dirty="0" smtClean="0">
                <a:solidFill>
                  <a:srgbClr val="002060"/>
                </a:solidFill>
                <a:latin typeface="Times New Roman" pitchFamily="18" charset="0"/>
                <a:cs typeface="Times New Roman" pitchFamily="18" charset="0"/>
              </a:rPr>
              <a:t>14:00-17:00</a:t>
            </a:r>
          </a:p>
          <a:p>
            <a:pPr algn="ctr"/>
            <a:r>
              <a:rPr lang="kk-KZ" sz="2400" b="1" i="1" dirty="0" smtClean="0">
                <a:solidFill>
                  <a:srgbClr val="FF0000"/>
                </a:solidFill>
                <a:latin typeface="Times New Roman" pitchFamily="18" charset="0"/>
                <a:cs typeface="Times New Roman" pitchFamily="18" charset="0"/>
              </a:rPr>
              <a:t>Жұма</a:t>
            </a:r>
            <a:r>
              <a:rPr lang="kk-KZ" sz="2400" b="1" dirty="0" smtClean="0">
                <a:solidFill>
                  <a:srgbClr val="FF0000"/>
                </a:solidFill>
                <a:latin typeface="Times New Roman" pitchFamily="18" charset="0"/>
                <a:cs typeface="Times New Roman" pitchFamily="18" charset="0"/>
              </a:rPr>
              <a:t> </a:t>
            </a:r>
            <a:r>
              <a:rPr lang="kk-KZ" sz="2400" b="1" dirty="0" smtClean="0">
                <a:solidFill>
                  <a:srgbClr val="002060"/>
                </a:solidFill>
                <a:latin typeface="Times New Roman" pitchFamily="18" charset="0"/>
                <a:cs typeface="Times New Roman" pitchFamily="18" charset="0"/>
              </a:rPr>
              <a:t>9:00-14:00</a:t>
            </a:r>
            <a:endParaRPr lang="ru-RU" sz="2400" b="1" dirty="0">
              <a:solidFill>
                <a:srgbClr val="002060"/>
              </a:solidFill>
              <a:latin typeface="Times New Roman" pitchFamily="18" charset="0"/>
              <a:cs typeface="Times New Roman" pitchFamily="18" charset="0"/>
            </a:endParaRPr>
          </a:p>
        </p:txBody>
      </p:sp>
      <p:pic>
        <p:nvPicPr>
          <p:cNvPr id="1036" name="Picture 12" descr="Picture background"/>
          <p:cNvPicPr>
            <a:picLocks noChangeAspect="1" noChangeArrowheads="1"/>
          </p:cNvPicPr>
          <p:nvPr/>
        </p:nvPicPr>
        <p:blipFill>
          <a:blip r:embed="rId4" cstate="print"/>
          <a:srcRect/>
          <a:stretch>
            <a:fillRect/>
          </a:stretch>
        </p:blipFill>
        <p:spPr bwMode="auto">
          <a:xfrm>
            <a:off x="4214810" y="5286388"/>
            <a:ext cx="1546166" cy="1225881"/>
          </a:xfrm>
          <a:prstGeom prst="rect">
            <a:avLst/>
          </a:prstGeom>
          <a:noFill/>
        </p:spPr>
      </p:pic>
      <p:pic>
        <p:nvPicPr>
          <p:cNvPr id="1038" name="Picture 14" descr="Детский сад дети"/>
          <p:cNvPicPr>
            <a:picLocks noChangeAspect="1" noChangeArrowheads="1"/>
          </p:cNvPicPr>
          <p:nvPr/>
        </p:nvPicPr>
        <p:blipFill>
          <a:blip r:embed="rId5" cstate="print"/>
          <a:srcRect/>
          <a:stretch>
            <a:fillRect/>
          </a:stretch>
        </p:blipFill>
        <p:spPr bwMode="auto">
          <a:xfrm>
            <a:off x="0" y="5572140"/>
            <a:ext cx="1369928" cy="1120558"/>
          </a:xfrm>
          <a:prstGeom prst="rect">
            <a:avLst/>
          </a:prstGeom>
          <a:noFill/>
        </p:spPr>
      </p:pic>
      <p:pic>
        <p:nvPicPr>
          <p:cNvPr id="1040" name="Picture 16" descr="Kindergarten Girl"/>
          <p:cNvPicPr>
            <a:picLocks noChangeAspect="1" noChangeArrowheads="1"/>
          </p:cNvPicPr>
          <p:nvPr/>
        </p:nvPicPr>
        <p:blipFill>
          <a:blip r:embed="rId6"/>
          <a:srcRect/>
          <a:stretch>
            <a:fillRect/>
          </a:stretch>
        </p:blipFill>
        <p:spPr bwMode="auto">
          <a:xfrm>
            <a:off x="5643570" y="3714752"/>
            <a:ext cx="1516629" cy="1571636"/>
          </a:xfrm>
          <a:prstGeom prst="rect">
            <a:avLst/>
          </a:prstGeom>
          <a:noFill/>
        </p:spPr>
      </p:pic>
      <p:pic>
        <p:nvPicPr>
          <p:cNvPr id="1042" name="Picture 18" descr="Kindergarten Boy"/>
          <p:cNvPicPr>
            <a:picLocks noChangeAspect="1" noChangeArrowheads="1"/>
          </p:cNvPicPr>
          <p:nvPr/>
        </p:nvPicPr>
        <p:blipFill>
          <a:blip r:embed="rId7" cstate="print"/>
          <a:srcRect/>
          <a:stretch>
            <a:fillRect/>
          </a:stretch>
        </p:blipFill>
        <p:spPr bwMode="auto">
          <a:xfrm>
            <a:off x="4643438" y="1357298"/>
            <a:ext cx="1840014" cy="1643075"/>
          </a:xfrm>
          <a:prstGeom prst="rect">
            <a:avLst/>
          </a:prstGeom>
          <a:noFill/>
        </p:spPr>
      </p:pic>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TotalTime>
  <Words>75</Words>
  <PresentationFormat>Экран (4:3)</PresentationFormat>
  <Paragraphs>8</Paragraphs>
  <Slides>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vt:i4>
      </vt:variant>
    </vt:vector>
  </HeadingPairs>
  <TitlesOfParts>
    <vt:vector size="2" baseType="lpstr">
      <vt:lpstr>Тема Office</vt:lpstr>
      <vt:lpstr>Слайд 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New</dc:creator>
  <cp:lastModifiedBy>User Windows</cp:lastModifiedBy>
  <cp:revision>4</cp:revision>
  <dcterms:created xsi:type="dcterms:W3CDTF">2025-09-08T10:26:57Z</dcterms:created>
  <dcterms:modified xsi:type="dcterms:W3CDTF">2025-09-08T10:49:34Z</dcterms:modified>
</cp:coreProperties>
</file>